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82" r:id="rId3"/>
    <p:sldId id="281" r:id="rId4"/>
    <p:sldId id="286" r:id="rId5"/>
    <p:sldId id="285" r:id="rId6"/>
    <p:sldId id="283" r:id="rId7"/>
    <p:sldId id="299" r:id="rId8"/>
    <p:sldId id="292" r:id="rId9"/>
    <p:sldId id="298" r:id="rId10"/>
    <p:sldId id="297" r:id="rId11"/>
    <p:sldId id="296" r:id="rId12"/>
    <p:sldId id="295" r:id="rId13"/>
    <p:sldId id="294" r:id="rId14"/>
    <p:sldId id="293" r:id="rId15"/>
    <p:sldId id="291" r:id="rId16"/>
    <p:sldId id="300" r:id="rId17"/>
    <p:sldId id="284" r:id="rId18"/>
    <p:sldId id="301" r:id="rId19"/>
    <p:sldId id="259" r:id="rId20"/>
    <p:sldId id="305" r:id="rId21"/>
    <p:sldId id="304" r:id="rId22"/>
    <p:sldId id="312" r:id="rId23"/>
    <p:sldId id="308" r:id="rId24"/>
    <p:sldId id="307" r:id="rId25"/>
    <p:sldId id="313" r:id="rId26"/>
    <p:sldId id="309" r:id="rId27"/>
    <p:sldId id="310" r:id="rId28"/>
    <p:sldId id="311" r:id="rId29"/>
    <p:sldId id="280" r:id="rId30"/>
    <p:sldId id="257" r:id="rId31"/>
    <p:sldId id="258" r:id="rId32"/>
    <p:sldId id="303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Fira Code" panose="020B0809050000020004" pitchFamily="49" charset="0"/>
      <p:regular r:id="rId59"/>
      <p:bold r:id="rId60"/>
    </p:embeddedFont>
    <p:embeddedFont>
      <p:font typeface="Nunito Light" panose="020F0302020204030204" pitchFamily="34" charset="0"/>
      <p:regular r:id="rId61"/>
      <p:bold r:id="rId62"/>
      <p:italic r:id="rId63"/>
      <p:boldItalic r:id="rId64"/>
    </p:embeddedFont>
    <p:embeddedFont>
      <p:font typeface="Nunito Sans" pitchFamily="2" charset="77"/>
      <p:regular r:id="rId65"/>
      <p:bold r:id="rId66"/>
      <p:italic r:id="rId67"/>
      <p:boldItalic r:id="rId68"/>
    </p:embeddedFont>
    <p:embeddedFont>
      <p:font typeface="Nunito Sans Black" panose="020F0502020204030204" pitchFamily="34" charset="0"/>
      <p:bold r:id="rId69"/>
      <p:italic r:id="rId70"/>
      <p:boldItalic r:id="rId71"/>
    </p:embeddedFont>
    <p:embeddedFont>
      <p:font typeface="Nunito Sans ExtraLight" panose="020F0302020204030204" pitchFamily="34" charset="0"/>
      <p:regular r:id="rId72"/>
      <p:bold r:id="rId73"/>
      <p:italic r:id="rId74"/>
      <p:boldItalic r:id="rId75"/>
    </p:embeddedFont>
    <p:embeddedFont>
      <p:font typeface="Open Sans Light" panose="020F030202020403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alk" id="{753E092A-8274-1E4B-AD20-F9FADF38AEE4}">
          <p14:sldIdLst>
            <p14:sldId id="256"/>
            <p14:sldId id="282"/>
            <p14:sldId id="281"/>
          </p14:sldIdLst>
        </p14:section>
        <p14:section name="Untitled Section" id="{0ADA3797-CF04-4243-B43F-1AACDE49CD00}">
          <p14:sldIdLst>
            <p14:sldId id="286"/>
            <p14:sldId id="285"/>
          </p14:sldIdLst>
        </p14:section>
        <p14:section name="Untitled Section" id="{496E9A90-CCDB-2348-9CAA-F01EFF4C9989}">
          <p14:sldIdLst>
            <p14:sldId id="283"/>
            <p14:sldId id="299"/>
            <p14:sldId id="292"/>
            <p14:sldId id="298"/>
            <p14:sldId id="297"/>
            <p14:sldId id="296"/>
            <p14:sldId id="295"/>
            <p14:sldId id="294"/>
            <p14:sldId id="293"/>
            <p14:sldId id="291"/>
            <p14:sldId id="300"/>
          </p14:sldIdLst>
        </p14:section>
        <p14:section name="Untitled Section" id="{8E7E99D5-6038-B342-A057-7285A5FA68FD}">
          <p14:sldIdLst>
            <p14:sldId id="284"/>
            <p14:sldId id="301"/>
            <p14:sldId id="259"/>
            <p14:sldId id="305"/>
            <p14:sldId id="304"/>
            <p14:sldId id="312"/>
            <p14:sldId id="308"/>
            <p14:sldId id="307"/>
            <p14:sldId id="313"/>
            <p14:sldId id="309"/>
            <p14:sldId id="310"/>
            <p14:sldId id="311"/>
          </p14:sldIdLst>
        </p14:section>
        <p14:section name="Resources" id="{5479B2AD-C5B8-7541-980E-4198959F206C}">
          <p14:sldIdLst>
            <p14:sldId id="280"/>
            <p14:sldId id="257"/>
            <p14:sldId id="258"/>
            <p14:sldId id="30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60" d="100"/>
          <a:sy n="60" d="100"/>
        </p:scale>
        <p:origin x="744" y="10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2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4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52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17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0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75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957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17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3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8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4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57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096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1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31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778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828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153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85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47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28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726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13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4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68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2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6.png"/><Relationship Id="rId10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71623"/>
            <a:chOff x="0" y="19050"/>
            <a:chExt cx="12193268" cy="662883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Duplication 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dirty="0">
                  <a:solidFill>
                    <a:srgbClr val="171616"/>
                  </a:solidFill>
                  <a:latin typeface="Nunito Sans ExtraLight"/>
                  <a:cs typeface="Nunito Sans ExtraLight"/>
                  <a:sym typeface="Nunito Sans ExtraLight"/>
                </a:rPr>
                <a:t>Coloring Book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 dirty="0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@Llewellyn Falco</a:t>
              </a: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33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95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00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4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59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8266E-8CBC-9F30-73CD-B69741CCA826}"/>
                </a:ext>
              </a:extLst>
            </p:cNvPr>
            <p:cNvSpPr/>
            <p:nvPr/>
          </p:nvSpPr>
          <p:spPr>
            <a:xfrm>
              <a:off x="887411" y="4168254"/>
              <a:ext cx="3556001" cy="553955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E98899-2B68-EEEF-9075-14BFA34D7ED0}"/>
                </a:ext>
              </a:extLst>
            </p:cNvPr>
            <p:cNvSpPr/>
            <p:nvPr/>
          </p:nvSpPr>
          <p:spPr>
            <a:xfrm>
              <a:off x="887410" y="6633221"/>
              <a:ext cx="6563896" cy="142879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4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0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/>
          <a:srcRect l="12010" r="12010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1759718"/>
            <a:chOff x="-74094" y="-727772"/>
            <a:chExt cx="9035320" cy="2346289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1723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3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5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701209" y="3514977"/>
            <a:ext cx="15460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github.com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LearnWithLlew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DuplicationColoringBook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E662A-7D78-3BA5-3FC6-2A0147F79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52" y="4596148"/>
            <a:ext cx="473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3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6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1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Lesson1Straight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219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68277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4" y="128900"/>
            <a:ext cx="5608462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19" y="1312960"/>
            <a:ext cx="166964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EE3AD6-6132-F677-4019-379DF8E3440C}"/>
              </a:ext>
            </a:extLst>
          </p:cNvPr>
          <p:cNvSpPr/>
          <p:nvPr/>
        </p:nvSpPr>
        <p:spPr>
          <a:xfrm>
            <a:off x="1761719" y="1312960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371B-F15A-50DC-63B3-469D53379BB5}"/>
              </a:ext>
            </a:extLst>
          </p:cNvPr>
          <p:cNvSpPr/>
          <p:nvPr/>
        </p:nvSpPr>
        <p:spPr>
          <a:xfrm>
            <a:off x="1765264" y="2464816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 = Adding Curly Braces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943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BA005-1CE4-2025-CCCB-A1AC5A61DB91}"/>
              </a:ext>
            </a:extLst>
          </p:cNvPr>
          <p:cNvSpPr/>
          <p:nvPr/>
        </p:nvSpPr>
        <p:spPr>
          <a:xfrm>
            <a:off x="3700130" y="1828800"/>
            <a:ext cx="6166884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C9559-3A40-8B69-902A-80B401819347}"/>
              </a:ext>
            </a:extLst>
          </p:cNvPr>
          <p:cNvSpPr/>
          <p:nvPr/>
        </p:nvSpPr>
        <p:spPr>
          <a:xfrm>
            <a:off x="3744711" y="4085007"/>
            <a:ext cx="6675196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 = Extract Variable 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20" y="1312960"/>
            <a:ext cx="16079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172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908675" y="4249561"/>
            <a:ext cx="16470650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1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2053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((Runnable)( () </a:t>
            </a:r>
            <a:r>
              <a:rPr lang="en-US" sz="4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"Hello"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))).run();</a:t>
            </a:r>
          </a:p>
        </p:txBody>
      </p:sp>
    </p:spTree>
    <p:extLst>
      <p:ext uri="{BB962C8B-B14F-4D97-AF65-F5344CB8AC3E}">
        <p14:creationId xmlns:p14="http://schemas.microsoft.com/office/powerpoint/2010/main" val="1992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Runnable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() </a:t>
            </a:r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doNothing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blue.run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0836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862011"/>
            <a:chOff x="0" y="19050"/>
            <a:chExt cx="12193268" cy="6482681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5444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MINIMALIST AESTHETIC PRESENTATION</a:t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6" y="6040107"/>
              <a:ext cx="52674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9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Outline</a:t>
            </a:r>
            <a:endParaRPr dirty="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085215"/>
            <a:chOff x="0" y="-28575"/>
            <a:chExt cx="3654284" cy="144695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Sparrow Decks </a:t>
              </a:r>
              <a:endParaRPr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Training Patterns</a:t>
              </a:r>
              <a:endParaRPr dirty="0"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085215"/>
            <a:chOff x="0" y="-28575"/>
            <a:chExt cx="3654284" cy="144695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Coloring</a:t>
              </a:r>
              <a:endParaRPr dirty="0"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Recipe For Removal</a:t>
              </a:r>
              <a:endParaRPr dirty="0"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085248"/>
            <a:chOff x="0" y="-28575"/>
            <a:chExt cx="3658755" cy="144699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Do Process</a:t>
              </a:r>
              <a:endParaRPr dirty="0"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967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31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</a:t>
            </a:r>
            <a:endParaRPr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 This Presentation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9" y="1746005"/>
            <a:ext cx="8739281" cy="6773558"/>
            <a:chOff x="0" y="-28575"/>
            <a:chExt cx="11652375" cy="9031412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844073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"Google Slides" button below this presentation preview.  Click on "Make a copy." Start editing your presentation. You need to sign in to your Google account.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8575"/>
              <a:ext cx="7457121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Google Slides</a:t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4003322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"Canva" button under this presentation preview.  Start editing your presentation. You need to sign in to your Canva account.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3130674"/>
              <a:ext cx="957824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Canva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7162571"/>
              <a:ext cx="11652375" cy="184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"PowerPoint" button below this presentation preview. 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 Download and install the fonts used in this presentation as listed on the next page.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6289922"/>
              <a:ext cx="8224077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PowerPoint</a:t>
              </a:r>
              <a:endParaRPr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 Contents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682328"/>
            <a:chOff x="0" y="-28575"/>
            <a:chExt cx="3654284" cy="224310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682328"/>
            <a:chOff x="0" y="-28575"/>
            <a:chExt cx="3654284" cy="224310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Projects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682361"/>
            <a:chOff x="0" y="-28575"/>
            <a:chExt cx="3658755" cy="224314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6"/>
          <p:cNvGrpSpPr/>
          <p:nvPr/>
        </p:nvGrpSpPr>
        <p:grpSpPr>
          <a:xfrm>
            <a:off x="5640641" y="3683039"/>
            <a:ext cx="7006717" cy="2899492"/>
            <a:chOff x="0" y="-28575"/>
            <a:chExt cx="9342290" cy="3865989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0" y="726788"/>
              <a:ext cx="9342290" cy="181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ABOUT US</a:t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1053187" y="2936860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01.</a:t>
              </a:r>
              <a:endParaRPr/>
            </a:p>
          </p:txBody>
        </p:sp>
      </p:grp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26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t="20017" b="20018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440791" y="3552581"/>
            <a:ext cx="6776490" cy="4136698"/>
            <a:chOff x="0" y="-104775"/>
            <a:chExt cx="9035320" cy="5515598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Welcome To Presentation</a:t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0" y="4040413"/>
              <a:ext cx="9035320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485530" y="28815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0286" y="0"/>
            <a:ext cx="685371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1977260" y="2613055"/>
            <a:ext cx="5282040" cy="4982309"/>
            <a:chOff x="0" y="-104775"/>
            <a:chExt cx="7042720" cy="6643078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0" y="-104775"/>
              <a:ext cx="6086262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About Us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Who we are?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0" y="6107605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523491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What we do? </a:t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746760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t="13957" b="22676"/>
          <a:stretch/>
        </p:blipFill>
        <p:spPr>
          <a:xfrm>
            <a:off x="12922924" y="0"/>
            <a:ext cx="5365076" cy="510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12922924" y="5184498"/>
            <a:ext cx="5365076" cy="510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9"/>
          <p:cNvGrpSpPr/>
          <p:nvPr/>
        </p:nvGrpSpPr>
        <p:grpSpPr>
          <a:xfrm>
            <a:off x="1028700" y="4140148"/>
            <a:ext cx="5562600" cy="1928124"/>
            <a:chOff x="0" y="-104775"/>
            <a:chExt cx="7416800" cy="257083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1565503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-104775"/>
              <a:ext cx="7416800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Gallery Image</a:t>
              </a:r>
              <a:endParaRPr/>
            </a:p>
          </p:txBody>
        </p:sp>
      </p:grpSp>
      <p:pic>
        <p:nvPicPr>
          <p:cNvPr id="191" name="Google Shape;1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179799" y="6898703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14767" r="14767"/>
          <a:stretch/>
        </p:blipFill>
        <p:spPr>
          <a:xfrm>
            <a:off x="0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l="18435" r="18435"/>
          <a:stretch/>
        </p:blipFill>
        <p:spPr>
          <a:xfrm>
            <a:off x="6028578" y="4587004"/>
            <a:ext cx="6230845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t="18503" b="18502"/>
          <a:stretch/>
        </p:blipFill>
        <p:spPr>
          <a:xfrm>
            <a:off x="12259422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Idea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149393" y="3102801"/>
            <a:ext cx="7989215" cy="4152024"/>
            <a:chOff x="0" y="-104775"/>
            <a:chExt cx="10652286" cy="5536033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4130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statement or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inspiring quote</a:t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0" y="5000560"/>
              <a:ext cx="10652286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Include a credit, citation, or supporting message</a:t>
              </a:r>
              <a:endParaRPr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1966565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6">
            <a:alphaModFix/>
          </a:blip>
          <a:srcRect t="8409" b="32570"/>
          <a:stretch/>
        </p:blipFill>
        <p:spPr>
          <a:xfrm>
            <a:off x="708167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t="20488" b="20489"/>
          <a:stretch/>
        </p:blipFill>
        <p:spPr>
          <a:xfrm>
            <a:off x="1219678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966565" y="7691030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966565" y="8120291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708167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8167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219678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1219678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-486839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258">
            <a:off x="15884509" y="2444401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7490963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7490963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3379642" y="-508296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00000" flipH="1">
            <a:off x="15568976" y="821800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601978" y="-3296567"/>
            <a:ext cx="6810420" cy="77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36519" b="-135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613299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613299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4563" b="-452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3368628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3368628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890224" y="1138245"/>
            <a:ext cx="16507551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Testimonials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l="15392" r="28272"/>
          <a:stretch/>
        </p:blipFill>
        <p:spPr>
          <a:xfrm>
            <a:off x="9909106" y="1213101"/>
            <a:ext cx="8262633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Pattern</a:t>
              </a: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Training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1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4243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261517"/>
            <a:chOff x="0" y="-28575"/>
            <a:chExt cx="9342290" cy="568202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3628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OUR PROJECTS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4">
            <a:alphaModFix/>
          </a:blip>
          <a:srcRect t="12523" b="1252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1028700" y="2390389"/>
            <a:ext cx="6792574" cy="5427642"/>
            <a:chOff x="0" y="-104775"/>
            <a:chExt cx="9056765" cy="723685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0" y="-104775"/>
              <a:ext cx="9056765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Your Project</a:t>
              </a:r>
              <a:endParaRPr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941116" y="6231527"/>
              <a:ext cx="732350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YEAR: 2022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ROLE: WRITE YOUR ROLE</a:t>
              </a:r>
              <a:endParaRPr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529105" y="2562204"/>
              <a:ext cx="8147527" cy="231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 l="6456" r="6457"/>
          <a:stretch/>
        </p:blipFill>
        <p:spPr>
          <a:xfrm>
            <a:off x="0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7">
            <a:alphaModFix/>
          </a:blip>
          <a:srcRect l="6456" r="6457"/>
          <a:stretch/>
        </p:blipFill>
        <p:spPr>
          <a:xfrm>
            <a:off x="12319388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6744266" y="2554260"/>
            <a:ext cx="4799475" cy="5099899"/>
            <a:chOff x="0" y="-104775"/>
            <a:chExt cx="6399300" cy="6799866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0" y="5794537"/>
              <a:ext cx="639929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0" y="-104775"/>
              <a:ext cx="6399300" cy="54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l="20477" r="20477"/>
          <a:stretch/>
        </p:blipFill>
        <p:spPr>
          <a:xfrm>
            <a:off x="13501194" y="0"/>
            <a:ext cx="4786806" cy="540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5">
            <a:alphaModFix/>
          </a:blip>
          <a:srcRect l="27400"/>
          <a:stretch/>
        </p:blipFill>
        <p:spPr>
          <a:xfrm>
            <a:off x="7311764" y="0"/>
            <a:ext cx="5885716" cy="540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1028700" y="4586295"/>
            <a:ext cx="5897185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13501194" y="8047436"/>
            <a:ext cx="3856638" cy="1210864"/>
            <a:chOff x="0" y="-28575"/>
            <a:chExt cx="5142184" cy="161448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7311764" y="8047436"/>
            <a:ext cx="3856638" cy="1210864"/>
            <a:chOff x="0" y="-28575"/>
            <a:chExt cx="5142184" cy="1614486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990600" y="8047436"/>
            <a:ext cx="3856638" cy="1210864"/>
            <a:chOff x="0" y="-28575"/>
            <a:chExt cx="5142184" cy="1614486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sp>
        <p:nvSpPr>
          <p:cNvPr id="335" name="Google Shape;335;p27"/>
          <p:cNvSpPr txBox="1"/>
          <p:nvPr/>
        </p:nvSpPr>
        <p:spPr>
          <a:xfrm>
            <a:off x="990600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7311764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3496948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86265" y="-4695722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2221" y="-20914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57832" y="4842783"/>
            <a:ext cx="7182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559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308813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5">
            <a:alphaModFix/>
          </a:blip>
          <a:srcRect l="19913" t="1112" r="11778" b="3709"/>
          <a:stretch/>
        </p:blipFill>
        <p:spPr>
          <a:xfrm>
            <a:off x="7880605" y="1120276"/>
            <a:ext cx="3717146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7">
            <a:alphaModFix/>
          </a:blip>
          <a:srcRect l="8628" r="24496" b="4820"/>
          <a:stretch/>
        </p:blipFill>
        <p:spPr>
          <a:xfrm>
            <a:off x="13211175" y="1120276"/>
            <a:ext cx="3666718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8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1272902" y="3574557"/>
            <a:ext cx="5562600" cy="3059305"/>
            <a:chOff x="0" y="-104775"/>
            <a:chExt cx="7416800" cy="4079074"/>
          </a:xfrm>
        </p:grpSpPr>
        <p:sp>
          <p:nvSpPr>
            <p:cNvPr id="353" name="Google Shape;353;p28"/>
            <p:cNvSpPr txBox="1"/>
            <p:nvPr/>
          </p:nvSpPr>
          <p:spPr>
            <a:xfrm>
              <a:off x="0" y="-104775"/>
              <a:ext cx="6644048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Phone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Mockup</a:t>
              </a:r>
              <a:endParaRPr/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0" y="3073745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9"/>
          <p:cNvGrpSpPr/>
          <p:nvPr/>
        </p:nvGrpSpPr>
        <p:grpSpPr>
          <a:xfrm>
            <a:off x="5640641" y="3002026"/>
            <a:ext cx="7006724" cy="4261517"/>
            <a:chOff x="0" y="-28575"/>
            <a:chExt cx="9342300" cy="5682023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0" y="726788"/>
              <a:ext cx="9342300" cy="4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STATS &amp; NUMBERS</a:t>
              </a: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03.</a:t>
              </a:r>
              <a:endParaRPr/>
            </a:p>
          </p:txBody>
        </p:sp>
      </p:grpSp>
      <p:pic>
        <p:nvPicPr>
          <p:cNvPr id="364" name="Google Shape;3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135" y="-491957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488100">
            <a:off x="3090650" y="7660281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319627">
            <a:off x="-4389120" y="39194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528192" y="-118449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7509359" y="500446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92050" y="513800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4104710" y="4270517"/>
            <a:ext cx="10277655" cy="47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028700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One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028700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Three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1028700" y="493352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1028700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3283067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Two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283067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Four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13482143" y="4902529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13482143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3313" y="-4370799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666087" y="-5057617"/>
            <a:ext cx="950026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9144083" y="1064935"/>
            <a:ext cx="8294869" cy="8433336"/>
            <a:chOff x="0" y="-38100"/>
            <a:chExt cx="11059826" cy="11244448"/>
          </a:xfrm>
        </p:grpSpPr>
        <p:sp>
          <p:nvSpPr>
            <p:cNvPr id="393" name="Google Shape;393;p31"/>
            <p:cNvSpPr txBox="1"/>
            <p:nvPr/>
          </p:nvSpPr>
          <p:spPr>
            <a:xfrm>
              <a:off x="111971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22854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/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533738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/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744621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955505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/>
            </a:p>
          </p:txBody>
        </p:sp>
        <p:grpSp>
          <p:nvGrpSpPr>
            <p:cNvPr id="398" name="Google Shape;398;p31"/>
            <p:cNvGrpSpPr/>
            <p:nvPr/>
          </p:nvGrpSpPr>
          <p:grpSpPr>
            <a:xfrm>
              <a:off x="772826" y="232366"/>
              <a:ext cx="10287000" cy="10299700"/>
              <a:chOff x="0" y="-6350"/>
              <a:chExt cx="10287000" cy="102997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0" name="Google Shape;400;p3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1" name="Google Shape;401;p3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2" name="Google Shape;402;p31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3" name="Google Shape;403;p3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4" name="Google Shape;404;p3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05" name="Google Shape;405;p31"/>
            <p:cNvSpPr txBox="1"/>
            <p:nvPr/>
          </p:nvSpPr>
          <p:spPr>
            <a:xfrm>
              <a:off x="0" y="-38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0" y="20193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40767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/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0" y="6134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0" y="81915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/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231951" y="10248900"/>
              <a:ext cx="337674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/>
            </a:p>
          </p:txBody>
        </p:sp>
        <p:grpSp>
          <p:nvGrpSpPr>
            <p:cNvPr id="411" name="Google Shape;411;p31"/>
            <p:cNvGrpSpPr/>
            <p:nvPr/>
          </p:nvGrpSpPr>
          <p:grpSpPr>
            <a:xfrm>
              <a:off x="771094" y="232366"/>
              <a:ext cx="10288732" cy="10293350"/>
              <a:chOff x="-1732" y="-6350"/>
              <a:chExt cx="10288732" cy="10293350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8" name="Google Shape;418;p31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9" name="Google Shape;419;p31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0" name="Google Shape;420;p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1" name="Google Shape;421;p31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2" name="Google Shape;422;p31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3" name="Google Shape;423;p31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4" name="Google Shape;424;p31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5" name="Google Shape;425;p31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6" name="Google Shape;426;p3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</p:grpSp>
      </p:grpSp>
      <p:grpSp>
        <p:nvGrpSpPr>
          <p:cNvPr id="427" name="Google Shape;427;p31"/>
          <p:cNvGrpSpPr/>
          <p:nvPr/>
        </p:nvGrpSpPr>
        <p:grpSpPr>
          <a:xfrm>
            <a:off x="1028700" y="3776956"/>
            <a:ext cx="6903900" cy="2654506"/>
            <a:chOff x="0" y="-104775"/>
            <a:chExt cx="9205200" cy="3539342"/>
          </a:xfrm>
        </p:grpSpPr>
        <p:sp>
          <p:nvSpPr>
            <p:cNvPr id="428" name="Google Shape;428;p31"/>
            <p:cNvSpPr txBox="1"/>
            <p:nvPr/>
          </p:nvSpPr>
          <p:spPr>
            <a:xfrm>
              <a:off x="0" y="-104775"/>
              <a:ext cx="9205200" cy="26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Topic or Idea</a:t>
              </a:r>
              <a:endParaRPr/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0" y="3003869"/>
              <a:ext cx="92052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28536" y="708176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746707" y="23884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2856401" y="71175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90451">
            <a:off x="-483870" y="-4735515"/>
            <a:ext cx="87782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3339" y="731471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29861" y="-539420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3589799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8995687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14401575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2050" y="6613076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2085075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2085075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20$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085075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2085075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12896851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YEARLY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2896851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300$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12896851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2896851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12896851" y="762352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2896851" y="7103527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2896851" y="8143524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7490963" y="539510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7490963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30$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7490963" y="606914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7490963" y="6584501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7490963" y="762449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7490963" y="7104500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Pricing Page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3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29951" y="52555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15816246" y="872579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9920" y="58387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7241" y="525557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78952" y="2455759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497514">
            <a:off x="13637241" y="2394506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/>
        </p:nvSpPr>
        <p:spPr>
          <a:xfrm>
            <a:off x="1028700" y="1028700"/>
            <a:ext cx="52872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RESOURCE </a:t>
            </a:r>
            <a:endParaRPr/>
          </a:p>
          <a:p>
            <a:pPr marL="0" marR="0" lvl="0" indent="0" algn="l" rtl="0">
              <a:lnSpc>
                <a:spcPct val="11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PAGE</a:t>
            </a: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1028700" y="6926679"/>
            <a:ext cx="5287241" cy="233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Use these design resources 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Don't forget to delete this page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before presenting. </a:t>
            </a:r>
            <a:endParaRPr/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6274507" y="6456944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71289" y="7486565"/>
            <a:ext cx="2960872" cy="25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3437552">
            <a:off x="10445296" y="4752406"/>
            <a:ext cx="2429249" cy="27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82281" y="7486565"/>
            <a:ext cx="1909919" cy="218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3218750">
            <a:off x="14219516" y="4729802"/>
            <a:ext cx="3348259" cy="313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40077" y="7486565"/>
            <a:ext cx="2242047" cy="33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3888714"/>
            <a:chOff x="0" y="-28575"/>
            <a:chExt cx="9342290" cy="518495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442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Say it aloud Try</a:t>
              </a:r>
              <a:endParaRPr dirty="0"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Rules:</a:t>
              </a:r>
              <a:endParaRPr dirty="0"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82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l="26260" r="13903"/>
          <a:stretch/>
        </p:blipFill>
        <p:spPr>
          <a:xfrm>
            <a:off x="9049457" y="0"/>
            <a:ext cx="92385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Fonts In this Presentation</a:t>
            </a:r>
            <a:endParaRPr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3498972"/>
            <a:ext cx="5608462" cy="2075168"/>
            <a:chOff x="0" y="-28575"/>
            <a:chExt cx="7477949" cy="2766891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1367906"/>
              <a:ext cx="7477949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/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28575"/>
              <a:ext cx="69993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6168445" y="2735661"/>
            <a:ext cx="5951111" cy="4737097"/>
            <a:chOff x="0" y="-104775"/>
            <a:chExt cx="7934814" cy="631613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0" y="3527087"/>
              <a:ext cx="793481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2130605"/>
              <a:ext cx="793481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0" y="5780657"/>
              <a:ext cx="793481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4573807" y="3334106"/>
            <a:ext cx="9140386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Free templates for all your presentation needs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288" y="2020967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6063289" y="616299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For PowerPoint, Google Slides, and Canva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6063289" y="6883692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100% free for personal or commercial use</a:t>
            </a:r>
            <a:endParaRPr/>
          </a:p>
        </p:txBody>
      </p:sp>
      <p:sp>
        <p:nvSpPr>
          <p:cNvPr id="522" name="Google Shape;522;p36"/>
          <p:cNvSpPr txBox="1"/>
          <p:nvPr/>
        </p:nvSpPr>
        <p:spPr>
          <a:xfrm>
            <a:off x="6063289" y="7604385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Ready to use, professional, and customizable</a:t>
            </a:r>
            <a:endParaRPr/>
          </a:p>
        </p:txBody>
      </p:sp>
      <p:sp>
        <p:nvSpPr>
          <p:cNvPr id="523" name="Google Shape;523;p36"/>
          <p:cNvSpPr txBox="1"/>
          <p:nvPr/>
        </p:nvSpPr>
        <p:spPr>
          <a:xfrm>
            <a:off x="6063289" y="832507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Blow your audience away with attractive visuals</a:t>
            </a:r>
            <a:endParaRPr/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51273" y="897835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64599">
            <a:off x="15088958" y="4592053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08235" y="10287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5771" y="-42063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-1897078" y="6559201"/>
            <a:ext cx="6231687" cy="5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15406928" y="1324118"/>
            <a:ext cx="6231687" cy="5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t="3204" b="3204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Recipe for</a:t>
              </a:r>
              <a:endPara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Removal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2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81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7C12C-D4A0-A71F-3127-7D48652D6E1F}"/>
              </a:ext>
            </a:extLst>
          </p:cNvPr>
          <p:cNvSpPr/>
          <p:nvPr/>
        </p:nvSpPr>
        <p:spPr>
          <a:xfrm>
            <a:off x="312569" y="2396103"/>
            <a:ext cx="17465068" cy="403516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7B639-AC54-0A6F-AF91-A3E119E4C406}"/>
              </a:ext>
            </a:extLst>
          </p:cNvPr>
          <p:cNvSpPr/>
          <p:nvPr/>
        </p:nvSpPr>
        <p:spPr>
          <a:xfrm>
            <a:off x="312569" y="6538537"/>
            <a:ext cx="17465068" cy="342452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1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4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1150</Words>
  <Application>Microsoft Macintosh PowerPoint</Application>
  <PresentationFormat>Custom</PresentationFormat>
  <Paragraphs>256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Fira Code</vt:lpstr>
      <vt:lpstr>Open Sans Light</vt:lpstr>
      <vt:lpstr>Nunito Sans</vt:lpstr>
      <vt:lpstr>Nunito Sans ExtraLight</vt:lpstr>
      <vt:lpstr>Calibri</vt:lpstr>
      <vt:lpstr>Nunito Light</vt:lpstr>
      <vt:lpstr>Nunito Sans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3</cp:revision>
  <dcterms:modified xsi:type="dcterms:W3CDTF">2023-01-29T15:18:50Z</dcterms:modified>
</cp:coreProperties>
</file>